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155EE-A76E-7C6A-89FB-71E91DE34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8A63AA-B393-1BDD-AFB1-455EBE6B7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E6A474-39D3-0B9D-DA26-0AF6899A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240A4C-0ABD-06C6-5D00-87A565B3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D9F839-5914-3EAD-F252-C4A2A8EF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25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F50CE-0826-F238-5B55-4A7A9B1B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6A807B-EB73-CC45-AD88-4DB1413A3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577F42-5578-D7E5-A3BA-ABAE8F4F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E03AB-E99C-B80F-37C0-54D91843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5DC5AB-AAD2-554A-D7E0-22888A54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01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370DF4-B0A7-6840-DCC4-ADA7F053A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5018CB-1786-4A9A-D895-D2E1854DA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992EAF-38FD-4616-9C04-531971BEE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D60B05-7752-69F9-FF70-35293ABE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FB485E-A589-A091-0411-5669D90A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3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3AD506-CBC3-6C84-D2B2-F810AB24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C1D5C-78BF-7A97-2806-35B0D1A66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5AAF58-D47A-5ECC-47E0-39042082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768CF0-D662-5F8F-8F9B-97CD9C726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E04E3-A947-DC62-A4F0-FB2A34DF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41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5AA89-925E-7038-5D43-6CC76221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1DB2B5-CCB9-5B4E-0B3F-A20EF525F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0B717-A20C-6655-4BB5-90A2D053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4BFEFE-378C-8C5E-5A10-D01222BB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44BDE3-400D-05D9-F5DF-7C590563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92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2207F-F69B-A22B-337A-2918D1B2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DC4D7A-072B-225E-F2FB-327740242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86606F-4CE3-281D-FC9E-A5DDDB947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F3E1B-1EA7-3DD2-4A1B-F99A3A34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2985A0-D06B-46AA-B1DC-06B0F681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296E1D-7B72-68F5-E5AB-970EE7DA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4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BFF77-FD1C-C92F-47E5-14A6E0C6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06B380-B7F2-241B-52C9-917D52191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AD41E4-D682-155F-94AF-ABA4E7C68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8F2A8A-388C-56F8-1D2C-B57E35D71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E9455F-A2BF-867E-CAA7-4118982AE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82F584-7761-1E17-2BB9-9E66A568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DA74C4-9A5C-32C0-63C5-76463376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D2229C0-53A2-AD3F-73BF-DDD61ACC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02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DA359-C110-6EFC-8E83-604FE878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078461-A539-26C3-063C-7C48D663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AD956F-B612-9E0A-634B-E0CB8EA6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5A17F4-EE1D-BEF5-FD0E-FEC1E1B0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49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C3F78B-6E2C-2536-B35F-F724CF61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1BB23D-D1EB-467B-F0E8-BE5EDF2B6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2DC322-93E5-6E28-26B4-FD3C6335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26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339C9-BE1F-A2E6-38D4-27FFF5AD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1A0669-502C-A980-3E32-34798333F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15392A-CA90-FA1D-8340-9397DC6D5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B0FAA8-1D77-7C75-F4B9-53EE39AB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9E4808-6133-9D70-3171-D25E93F0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DEEEC2-63E8-19C1-A1D7-54917139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9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BCF756-32E0-B1A6-121A-896078D0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D29B2D-968C-56FA-9852-84FA5B99D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DBEF47-9A48-4A7F-1FBB-4BA2C49C4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CB4C62-3896-8037-86DA-81B786EF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D9ACC2-B378-CAC9-69ED-693C9873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B57EED-75BA-66CF-C1D1-4CCC156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8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728B8E7-B8CE-791E-3A28-57969562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CEB9FE-7E40-A953-70D0-BC045CE5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399005-B955-8AC1-C9EA-0DA6F8470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3C47-701C-49EB-A63A-0A1A64A51A91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7AF8B3-FA37-9054-461C-3111CAA54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19F595-B980-4258-8FCC-4A9404627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F980E-B36E-4A65-8529-78BD6B9F6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91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Image 20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4ED8F0A9-D56C-D3D1-3F3C-92FE9C07B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b="33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3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Image 18" descr="Une image contenant intérieur, personne, plafond, mur&#10;&#10;Description générée automatiquement">
            <a:extLst>
              <a:ext uri="{FF2B5EF4-FFF2-40B4-BE49-F238E27FC236}">
                <a16:creationId xmlns:a16="http://schemas.microsoft.com/office/drawing/2014/main" id="{B2D83023-EA61-4B20-EE18-4E0B0958F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ncher, personne, mur&#10;&#10;Description générée automatiquement">
            <a:extLst>
              <a:ext uri="{FF2B5EF4-FFF2-40B4-BE49-F238E27FC236}">
                <a16:creationId xmlns:a16="http://schemas.microsoft.com/office/drawing/2014/main" id="{2501C554-F079-7178-5935-ABF14B877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7286"/>
            <a:ext cx="12191999" cy="182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mur, intérieur, gens&#10;&#10;Description générée automatiquement">
            <a:extLst>
              <a:ext uri="{FF2B5EF4-FFF2-40B4-BE49-F238E27FC236}">
                <a16:creationId xmlns:a16="http://schemas.microsoft.com/office/drawing/2014/main" id="{C9A1E0E5-19B9-E71E-DB60-FDB48160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969"/>
            <a:ext cx="12192000" cy="8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6D3D467B-6F31-0718-3EEE-599A4F56C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97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afond, intérieur, personne, gens&#10;&#10;Description générée automatiquement">
            <a:extLst>
              <a:ext uri="{FF2B5EF4-FFF2-40B4-BE49-F238E27FC236}">
                <a16:creationId xmlns:a16="http://schemas.microsoft.com/office/drawing/2014/main" id="{A4BD55FB-7171-700D-D0D1-36593C49C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plafond&#10;&#10;Description générée automatiquement">
            <a:extLst>
              <a:ext uri="{FF2B5EF4-FFF2-40B4-BE49-F238E27FC236}">
                <a16:creationId xmlns:a16="http://schemas.microsoft.com/office/drawing/2014/main" id="{53C39AA6-7FA0-0B88-E4AA-E11A1D39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6" b="20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8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intérieur, plafond, gens&#10;&#10;Description générée automatiquement">
            <a:extLst>
              <a:ext uri="{FF2B5EF4-FFF2-40B4-BE49-F238E27FC236}">
                <a16:creationId xmlns:a16="http://schemas.microsoft.com/office/drawing/2014/main" id="{FA444A79-C819-60F5-00B6-F91FE82E5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b="151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82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Grand écran</PresentationFormat>
  <Paragraphs>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Farre</dc:creator>
  <cp:lastModifiedBy>Mélina Farre</cp:lastModifiedBy>
  <cp:revision>1</cp:revision>
  <dcterms:created xsi:type="dcterms:W3CDTF">2022-09-22T09:58:36Z</dcterms:created>
  <dcterms:modified xsi:type="dcterms:W3CDTF">2022-09-22T10:04:53Z</dcterms:modified>
</cp:coreProperties>
</file>