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56" r:id="rId4"/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4660"/>
  </p:normalViewPr>
  <p:slideViewPr>
    <p:cSldViewPr snapToGrid="0">
      <p:cViewPr>
        <p:scale>
          <a:sx n="75" d="100"/>
          <a:sy n="75" d="100"/>
        </p:scale>
        <p:origin x="974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C2E93A-59A1-ACB2-0B1E-6F9B2CD2C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5221287-CEB6-0155-EA37-65D4ACD07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CC407E-0463-E67B-FEDA-74AB1CBC4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8CA1-6F92-47EA-8505-DABD1AE943E2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47CDA6-7A05-CB59-4BD4-C23B9F1F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3A922E-2E61-3C0F-7E80-C6A2748F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2F37-03D4-4F2C-B191-9C655ABEB7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50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695C1A-3C46-9FA7-2EE0-DD7D1C4C4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7204660-D5C9-8ACE-ADF4-12B701E30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82315E-A1D8-57D1-32A1-1435910E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8CA1-6F92-47EA-8505-DABD1AE943E2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1ED408-5118-8048-DD19-4320B6E4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1BCA38-7F43-2B69-EA10-C3E73008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2F37-03D4-4F2C-B191-9C655ABEB7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37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BB58CE7-2182-B706-EEB8-4B7B1FF6CE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0A301F-BC6D-F107-83EA-60537EF8E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D390F7-0A62-E9A7-772D-E60B1F97C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8CA1-6F92-47EA-8505-DABD1AE943E2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53469C-A99F-BE71-CCFF-578FA494A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3CC515-7128-C986-3579-F361F334F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2F37-03D4-4F2C-B191-9C655ABEB7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36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347133-710E-49E2-92C5-5616BE840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717FEF-DE17-D624-C6AA-C103EF244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37CE85-080B-1650-1A12-825EF3AC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8CA1-6F92-47EA-8505-DABD1AE943E2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759F5B-20D4-661C-2744-726BF5AE0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A2964D-5DA0-AE47-53B6-CFEFDF096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2F37-03D4-4F2C-B191-9C655ABEB7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68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699EBE-1E03-7A86-87D2-3A3EE05F8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88F8F2-5E58-6CD0-1B6D-DF6F959C6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4DD940-14E2-D44D-F4CB-1B3B4671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8CA1-6F92-47EA-8505-DABD1AE943E2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C9A335-CE1E-8B98-B9F5-4C099D8FA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ED5C2F-67B3-C3A7-4EFF-11B68F2F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2F37-03D4-4F2C-B191-9C655ABEB7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85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A904A3-FB2D-3E0A-7CF6-AB8A5DA08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3A8FC2-C527-F997-7467-79F320AAD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B12A53-FC38-9617-B9F5-305C375EA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6AA1D7-E28A-8FD4-B21D-722CAB8BE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8CA1-6F92-47EA-8505-DABD1AE943E2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5BE9FC-CAC9-BA41-79DA-DF79AD9EF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80903D-EB1D-AED2-4B0F-AD7B3C5D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2F37-03D4-4F2C-B191-9C655ABEB7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21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64F788-88D2-29EC-CF4A-0B08A1ED5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1C1A71-3405-1A7C-DD7F-022CC2B8E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D98B0E-385D-C954-C71F-C41455CC8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764FA1-6255-8721-A445-6485FEEE55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0B83B7B-8AD3-D1C4-4F22-7BD1703F2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240D229-E933-4BB2-D668-4516AE1F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8CA1-6F92-47EA-8505-DABD1AE943E2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D04B69F-BD45-278D-CA64-56059316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FAE5E0F-6B25-405F-975E-5D5091831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2F37-03D4-4F2C-B191-9C655ABEB7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889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57CD80-2A70-0FED-C418-896D72FD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E567A0D-22F6-C97A-8F82-41C6910E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8CA1-6F92-47EA-8505-DABD1AE943E2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AAB7742-09D0-BF87-1947-2DAE6C4B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540E44-2076-D6E9-9BF3-5CA40ED3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2F37-03D4-4F2C-B191-9C655ABEB7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82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3E2FC35-7519-4808-70B6-7AAAA8EAF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8CA1-6F92-47EA-8505-DABD1AE943E2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A10F26-C607-0297-67F0-BEB0AE8D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A8F97B-0B59-CC4D-05EF-66B0766F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2F37-03D4-4F2C-B191-9C655ABEB7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0286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85F656-1F72-9494-52CC-F13AADCF2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29EAB9-0FC0-D9FA-A7EE-57663CF8A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4D6398-7C95-C721-BA69-D6A5B14D7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1264D8-0E2D-E431-097F-3D4EAC1B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8CA1-6F92-47EA-8505-DABD1AE943E2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A6B7B7-105F-A810-E089-A65681681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9C6BF0-FBEC-CB8F-549A-20636A17D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2F37-03D4-4F2C-B191-9C655ABEB7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37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34EB2-B5BA-6C4C-B794-9946B9E51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CCC547-FD61-A446-2ADA-5371281FC2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03C471-5C9E-0ECC-CA4C-22B3E38AC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879D49-DB53-EAA2-1B25-7478CDDB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8CA1-6F92-47EA-8505-DABD1AE943E2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795212-731B-7013-9F08-F888C702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EE6BE1-8682-D3E4-B18B-C4AFA101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2F37-03D4-4F2C-B191-9C655ABEB7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597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A5008C9-F05C-86D7-AF69-C3DCDE038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C770DD-C6B2-2296-61BF-2F401C80A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37777C-B7A0-09A8-295C-4AA06276E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F8CA1-6F92-47EA-8505-DABD1AE943E2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908F7D-8BE6-129C-D184-44D3CD8A3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04155B-E53F-BE16-A654-81FA32818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D2F37-03D4-4F2C-B191-9C655ABEB7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50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02107B-C960-D7F6-6C46-116C7C9AB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58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8D87A81-30B7-78E6-DE5E-AFB1825FE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99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BBC9494-C6DF-C743-324B-0FC0BB572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57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3EC5EF-2A90-9CB4-2F36-21C1B30E8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21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D7E5173-A509-82F2-72E6-956A79DCD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69" y="0"/>
            <a:ext cx="4572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34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F2D1DD6-765A-4743-A239-795D42DC2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04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AFA2149-6D64-7ED6-B82C-B33350A17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31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0D10AF-4651-D546-C69F-AFD70E2E1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22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Grand écran</PresentationFormat>
  <Paragraphs>0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Mélina Farre</dc:creator>
  <cp:lastModifiedBy>Mélina Farre</cp:lastModifiedBy>
  <cp:revision>1</cp:revision>
  <dcterms:created xsi:type="dcterms:W3CDTF">2022-09-23T07:40:37Z</dcterms:created>
  <dcterms:modified xsi:type="dcterms:W3CDTF">2022-09-23T07:45:30Z</dcterms:modified>
</cp:coreProperties>
</file>