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03D8D-D727-6326-26F9-BBAF4DCD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76FB59-5E6D-1CBD-1C29-1B8D8BD81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8C7299-1C81-6D19-6C15-168C8811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305F2-5003-1EF0-AF2F-9B4D2DB6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47F9F-8C50-E41C-E9C9-7FA812AD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15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3526D-6CD5-8AEF-39AC-73649280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30F5CF-549B-7AC6-FF85-117971D77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2AE78-7543-E90A-2828-AFCBBFB3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456DB-7DB0-6D46-9316-D11888F5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D89FD-4CF2-3646-8162-DCDF0498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64C1CE-7D06-3C8B-F46D-38CB3A133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C3F228-5382-563D-A612-04613443F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B2F61-9E05-D01A-1D3F-E5142963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BBC39-10A7-2784-F271-21A5AD04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9A857-2F5D-7729-87F7-C51A6B9A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2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48856-E2C4-B3B4-0A8A-31BF5902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A2C67-2CC8-E083-87AA-5C30520CE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7F688-00FB-365C-17E5-725187B6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E1883-549B-2458-ED5E-FAB34E3B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34133F-1F06-C219-35CE-2130BF59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52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50955-BFE1-03B1-1244-C134F72E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3AC524-4725-E97B-C5B6-41456E7FF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799E0-C12B-054D-BBF2-8BA78AE6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EE2EC-2C05-B7E8-DF55-31B4D4A6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9378B-7C54-96E4-6570-E2D1EC56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0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B09B8-911F-2356-522D-836205FF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5100DD-8B67-9B89-D5FE-05DABDD74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1FB635-6506-B09A-B4E0-678833B1D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EB3DF0-2777-0551-4835-8EC066D2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E261CE-F24F-7E22-43A3-D65B90D0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0A4996-64FD-4DC5-1BBB-5D5135AB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79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19E1D-39B5-B8C3-5387-963F32F4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EA9FD9-C43F-B205-EF60-0B67DE4E4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03E149-7325-1B8B-C2FF-C5869454D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95E155-1569-ECBE-0261-A37133AC0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7586B5-C74F-B621-A3D6-F7F8151E3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B1B4E2-EA86-51EA-3EB1-58A3DE4F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E024AF-B259-3FB6-4CE2-DF7A55C1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488A62-C0BE-6432-CD46-254D66B0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22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4DE30-8DE8-B9D8-9B83-49500924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FF1BC1-641B-FB8A-CC0C-DB6E24E7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E7E92A-D5CE-E07F-E674-AB9FC657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BDD000-B266-C55F-4F3C-58A75880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25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BB68ED-1240-FBC3-98B2-63E2E5C4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C4A0D7-4B02-24DE-4F81-27453AC7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90128F-8331-BB28-F373-80DE347F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19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1344F-27A3-C1FD-6D88-FDCB75C5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94F8B-E154-8B54-1057-494F1087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9F5A7-EAB4-0CD5-C2A8-F627DBEED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60A579-9526-C592-7F32-33FDFC9B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DC06E7-F43D-78E1-D94F-961D8C97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B0F13D-81A8-E0A6-82C6-2BA1DE00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48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AD593-0626-23DA-E455-BBFCEA59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954BD9-F315-BACA-DC3A-3CB4CC5BF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1DE4D6-243A-2F4B-A983-8F0D4A769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0BC03-133E-EEA1-256D-77781238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A51E1-1A77-1ED9-7872-5258EFB5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2F035E-8513-D7B9-3FCC-0C5C0E02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32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9A5E80-25D6-8F1F-88F6-094C9945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84DC0C-FC39-4D81-1335-216A3B0F4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D0270B-C37B-C8C3-A487-2B657DC31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D246-1065-46D3-B2A3-A1A2E841032F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3A491B-FB02-B772-C3A5-B6A29FD23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A76C7A-FFD9-28F3-9436-CC2AC6700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9CCF5-2EB0-49D3-BCAD-41BD4AD74C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19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intérieur, gens, plafond&#10;&#10;Description générée automatiquement">
            <a:extLst>
              <a:ext uri="{FF2B5EF4-FFF2-40B4-BE49-F238E27FC236}">
                <a16:creationId xmlns:a16="http://schemas.microsoft.com/office/drawing/2014/main" id="{6C4FD546-F986-BA3D-A59F-9E747EE27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2" y="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9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, plafond, foule&#10;&#10;Description générée automatiquement">
            <a:extLst>
              <a:ext uri="{FF2B5EF4-FFF2-40B4-BE49-F238E27FC236}">
                <a16:creationId xmlns:a16="http://schemas.microsoft.com/office/drawing/2014/main" id="{FAD81583-B911-213D-8EB3-38FA27ED8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2" y="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4117F731-1939-F276-9EFF-7C03EAF6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2" y="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6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fond, intérieur&#10;&#10;Description générée automatiquement">
            <a:extLst>
              <a:ext uri="{FF2B5EF4-FFF2-40B4-BE49-F238E27FC236}">
                <a16:creationId xmlns:a16="http://schemas.microsoft.com/office/drawing/2014/main" id="{BEFC00CD-5ABD-E9CA-D290-86B2E8762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2" y="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9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fond, personne, intérieur&#10;&#10;Description générée automatiquement">
            <a:extLst>
              <a:ext uri="{FF2B5EF4-FFF2-40B4-BE49-F238E27FC236}">
                <a16:creationId xmlns:a16="http://schemas.microsoft.com/office/drawing/2014/main" id="{50B15770-2F55-01C2-EEAC-5B21C6D76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2" y="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4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plafond, intérieur&#10;&#10;Description générée automatiquement">
            <a:extLst>
              <a:ext uri="{FF2B5EF4-FFF2-40B4-BE49-F238E27FC236}">
                <a16:creationId xmlns:a16="http://schemas.microsoft.com/office/drawing/2014/main" id="{99BAC465-0AD9-78C3-01D3-F7F64B139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2" y="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03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Mélina Farre</dc:creator>
  <cp:lastModifiedBy>Mélina Farre</cp:lastModifiedBy>
  <cp:revision>1</cp:revision>
  <dcterms:created xsi:type="dcterms:W3CDTF">2023-01-11T15:14:55Z</dcterms:created>
  <dcterms:modified xsi:type="dcterms:W3CDTF">2023-01-11T15:40:34Z</dcterms:modified>
</cp:coreProperties>
</file>