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71" r:id="rId11"/>
    <p:sldId id="272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6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26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FFDDD1-19A0-2C87-ABF8-0ECF4C3BEA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654C976-4D3E-D1D4-2676-CF74BDFAB9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ED9D140-400C-7E73-013E-95D817E0E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696C6-033B-432C-87FA-154CEE4FE924}" type="datetimeFigureOut">
              <a:rPr lang="fr-FR" smtClean="0"/>
              <a:t>15/05/2023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53AB56C-7F3F-0FA1-1432-BE67B3159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AFE22FB-87AB-47EC-C1AF-629B137DD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864BB-DD85-4D04-B595-FD4BEA0D74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7691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DA2407-F4F4-1491-2912-A600DD39D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C5CC5B5-29C0-D07F-19C3-732E691D6A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E21D4C-ED52-613F-A40F-F0E7EF087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696C6-033B-432C-87FA-154CEE4FE924}" type="datetimeFigureOut">
              <a:rPr lang="fr-FR" smtClean="0"/>
              <a:t>15/05/2023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29F68EB-1F63-7BB9-B59F-7498A4C30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D55BD4-9433-2F75-8B52-F312D03C3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864BB-DD85-4D04-B595-FD4BEA0D74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4538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4D4F537-85A3-FA4C-370B-40F65543BE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E7B580A-041E-9F81-88D3-AF36163DC4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136E301-47F2-09C0-00B6-F942B6375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696C6-033B-432C-87FA-154CEE4FE924}" type="datetimeFigureOut">
              <a:rPr lang="fr-FR" smtClean="0"/>
              <a:t>15/05/2023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9E7C0F5-B8EE-0861-F76C-6ECD3E510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8BDF183-41D8-1B9A-3AD8-F0238F44E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864BB-DD85-4D04-B595-FD4BEA0D74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9741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F735A4-AD69-2133-B10D-04410427B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18576EB-4780-7CD8-29A6-E03B02EAA4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0B9AB94-812B-543A-0C9F-9340E76AA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696C6-033B-432C-87FA-154CEE4FE924}" type="datetimeFigureOut">
              <a:rPr lang="fr-FR" smtClean="0"/>
              <a:t>15/05/2023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1BFDDFF-9CEC-F535-1B08-80AB2EA74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7838E53-1437-7527-14EB-2C4B12AFA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864BB-DD85-4D04-B595-FD4BEA0D74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346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76C576-5B32-4193-917B-878A3BD66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57BA6D2-DBD8-1567-E8BE-6DB5A10963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11955A-38D9-4944-C335-556AF896B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696C6-033B-432C-87FA-154CEE4FE924}" type="datetimeFigureOut">
              <a:rPr lang="fr-FR" smtClean="0"/>
              <a:t>15/05/2023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27F331B-560A-7575-C28B-B49334E90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A420BC-1B0B-353C-2664-DA37486E0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864BB-DD85-4D04-B595-FD4BEA0D74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773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A11EA7-D008-A9E8-02EB-E9AC198A9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BCE5BE8-78C2-75DC-2E95-AB32BE3D21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FAB8327-30F7-121F-2B3D-B46AAF8BA7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99AF240-E8F2-80E6-2FC1-B44457A98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696C6-033B-432C-87FA-154CEE4FE924}" type="datetimeFigureOut">
              <a:rPr lang="fr-FR" smtClean="0"/>
              <a:t>15/05/2023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617EB59-2F66-EAC2-5121-06F38999A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CCFE501-DFC6-FB69-D36B-A15F939C8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864BB-DD85-4D04-B595-FD4BEA0D74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0446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A29B57-62E7-9B01-E818-0F0A16895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8BA4304-4DFB-9225-8F8C-52BB115FD4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5096607-B558-D5D6-67C3-F010D5654E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936E938-05FC-6C2B-6E93-5E9816A028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077196D-EEDC-57EC-EC97-A78C129AAE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20EC645-EB11-A983-991B-3045FB024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696C6-033B-432C-87FA-154CEE4FE924}" type="datetimeFigureOut">
              <a:rPr lang="fr-FR" smtClean="0"/>
              <a:t>15/05/2023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952D88B-6250-34B4-EA21-683CD27FE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D0CF355-C4AB-B826-AFCB-AECA0EC6F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864BB-DD85-4D04-B595-FD4BEA0D74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5484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28A631-EB20-9FB4-B543-43BBB39A9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4D395AB-234A-6D47-7853-06D64D335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696C6-033B-432C-87FA-154CEE4FE924}" type="datetimeFigureOut">
              <a:rPr lang="fr-FR" smtClean="0"/>
              <a:t>15/05/2023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565644D-38B5-79E1-4EB3-480CD19DB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5B01AC-0F4A-CD34-B74F-FCA86C73B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864BB-DD85-4D04-B595-FD4BEA0D74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5245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C8449BD-1120-D0C4-4649-E12F5B7A6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696C6-033B-432C-87FA-154CEE4FE924}" type="datetimeFigureOut">
              <a:rPr lang="fr-FR" smtClean="0"/>
              <a:t>15/05/2023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D89DB76-AAF3-2D21-AFF0-10861B3A9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96A06E7-1C74-5C86-D049-3F9B12294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864BB-DD85-4D04-B595-FD4BEA0D74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2346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3338C4-54E9-17E9-561A-892F3945A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9C59B74-5AAC-2B32-29CC-005C2BDD74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E31D711-013E-7EA3-71FE-6CD8FC7F97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2973D0A-07B8-76E0-9D6C-9D8EC578B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696C6-033B-432C-87FA-154CEE4FE924}" type="datetimeFigureOut">
              <a:rPr lang="fr-FR" smtClean="0"/>
              <a:t>15/05/2023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B54D0B9-6807-B05A-AEA2-1E2316087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3FB1E8D-BA94-0A76-8644-553B1F2DE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864BB-DD85-4D04-B595-FD4BEA0D74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21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BB7DBD-D571-C5CF-2D2F-142A130CA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8ADBE90-A8A1-2B38-1F8E-BA99D1285E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6300118-7D12-5BF9-83BB-CDE4906D96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1CAD8BF-C2DF-EB24-C5E5-D9EC98247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696C6-033B-432C-87FA-154CEE4FE924}" type="datetimeFigureOut">
              <a:rPr lang="fr-FR" smtClean="0"/>
              <a:t>15/05/2023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565E2C8-D3AA-B5AE-B58A-5B3401DAF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C849A27-06E7-E8A9-07B0-02ACF7657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864BB-DD85-4D04-B595-FD4BEA0D74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8953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9431CD1-FE30-4E7B-F6D2-502DB9F8E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EEF8E23-6FDA-7BE5-4A6B-2D5FA33D1F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52245C0-125E-7FD2-7C32-7F27E70676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696C6-033B-432C-87FA-154CEE4FE924}" type="datetimeFigureOut">
              <a:rPr lang="fr-FR" smtClean="0"/>
              <a:t>15/05/2023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535DE0C-FF52-540D-EFA1-9D294D4490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E566CC0-67C1-E607-D994-51871CC779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864BB-DD85-4D04-B595-FD4BEA0D74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6136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 2" descr="Une image contenant habits, personne, homme, femme&#10;&#10;Description générée automatiquement">
            <a:extLst>
              <a:ext uri="{FF2B5EF4-FFF2-40B4-BE49-F238E27FC236}">
                <a16:creationId xmlns:a16="http://schemas.microsoft.com/office/drawing/2014/main" id="{0B79B62F-3FF8-AD6F-9999-8D57C725FB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9" b="1006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841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Image 3" descr="Une image contenant intérieur, Faisceau, Éclairage naturel, sol&#10;&#10;Description générée automatiquement">
            <a:extLst>
              <a:ext uri="{FF2B5EF4-FFF2-40B4-BE49-F238E27FC236}">
                <a16:creationId xmlns:a16="http://schemas.microsoft.com/office/drawing/2014/main" id="{1BA0E1F8-F85C-7B93-9E0A-4E92C6C528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2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185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 2" descr="Une image contenant habits, homme, personne, femme&#10;&#10;Description générée automatiquement">
            <a:extLst>
              <a:ext uri="{FF2B5EF4-FFF2-40B4-BE49-F238E27FC236}">
                <a16:creationId xmlns:a16="http://schemas.microsoft.com/office/drawing/2014/main" id="{20640C74-7457-1CEE-79F2-676849A315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748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Image 4" descr="Une image contenant habits, personne, homme, femme&#10;&#10;Description générée automatiquement">
            <a:extLst>
              <a:ext uri="{FF2B5EF4-FFF2-40B4-BE49-F238E27FC236}">
                <a16:creationId xmlns:a16="http://schemas.microsoft.com/office/drawing/2014/main" id="{6F4C6D87-92FF-0F76-0A2C-AF0A4A62A6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9" b="1475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996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E4332DD-CDC4-3444-6EA1-0D40B91D7C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442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88A67E8-D5E5-C422-EBEF-4FCD5172AF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2" b="1101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47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 2" descr="Une image contenant personnes, plafond, homme, chaussures&#10;&#10;Description générée automatiquement">
            <a:extLst>
              <a:ext uri="{FF2B5EF4-FFF2-40B4-BE49-F238E27FC236}">
                <a16:creationId xmlns:a16="http://schemas.microsoft.com/office/drawing/2014/main" id="{8CD1DBC0-6B8B-6F3B-69BF-6BAA0841E3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8" b="1058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754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 2" descr="Une image contenant habits, scène, hall, chaussures&#10;&#10;Description générée automatiquement">
            <a:extLst>
              <a:ext uri="{FF2B5EF4-FFF2-40B4-BE49-F238E27FC236}">
                <a16:creationId xmlns:a16="http://schemas.microsoft.com/office/drawing/2014/main" id="{FC04E1FA-A689-ABEA-2658-712E959762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490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 2" descr="Une image contenant habits, personne, femme, chaise&#10;&#10;Description générée automatiquement">
            <a:extLst>
              <a:ext uri="{FF2B5EF4-FFF2-40B4-BE49-F238E27FC236}">
                <a16:creationId xmlns:a16="http://schemas.microsoft.com/office/drawing/2014/main" id="{C5384749-0294-F761-5E53-9A27CF20B8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040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 2" descr="Une image contenant habits, personne, chaussures, meubles&#10;&#10;Description générée automatiquement">
            <a:extLst>
              <a:ext uri="{FF2B5EF4-FFF2-40B4-BE49-F238E27FC236}">
                <a16:creationId xmlns:a16="http://schemas.microsoft.com/office/drawing/2014/main" id="{3A0FA9AB-E6A5-326B-CE37-77513EAC71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444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 2" descr="Une image contenant habits, Visage humain, homme, texte&#10;&#10;Description générée automatiquement">
            <a:extLst>
              <a:ext uri="{FF2B5EF4-FFF2-40B4-BE49-F238E27FC236}">
                <a16:creationId xmlns:a16="http://schemas.microsoft.com/office/drawing/2014/main" id="{3D478800-B629-9974-77BD-13DA8F1F13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07860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Grand écran</PresentationFormat>
  <Paragraphs>0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Mélina Farre</dc:creator>
  <cp:lastModifiedBy>Mélina Farre</cp:lastModifiedBy>
  <cp:revision>1</cp:revision>
  <dcterms:created xsi:type="dcterms:W3CDTF">2023-05-15T13:57:07Z</dcterms:created>
  <dcterms:modified xsi:type="dcterms:W3CDTF">2023-05-15T14:05:09Z</dcterms:modified>
</cp:coreProperties>
</file>