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277C1A-EC3D-900B-2454-98389502A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D9690A-A105-EDD1-CFFE-C201CF901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8FEEAD-CC4E-B148-423E-96ADE8DB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91D587-892C-D986-9B24-A37745AE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4AED53-D6F4-0F86-0064-A28BC022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92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07787-F263-2462-38F9-DABA90BBE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E3D0A4-C97A-46BC-6DAD-7F6EE5DF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58EA7-FD9F-E177-2C38-1D36221C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88AD6A-23A0-175E-A8FE-988A6332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6EFDC-CE4F-F92A-B8AA-5E6BCE67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74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2ECB7F-E026-530D-FC13-BCE3D1B3B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AAA074-7600-DCFE-2786-21747EE20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F60EF9-E49E-C6C7-2218-DA6FF4C34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0BA884-54D8-E3F9-FC8C-8B2E7928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698679-2D04-7BBB-7B8E-24DECADD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48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DA161C-064B-C9DE-ADA9-80AB0191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AE531E-BA6B-61DF-936C-EB894E076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D68E7C-AB43-FDD7-BFF7-38B3B525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9D8403-8907-F010-608C-0144FFB4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AB8D19-5479-B7FD-B769-98B26DB1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46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A4BA05-9A44-358E-A153-CE5ADB0E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4B6967-95F5-0F13-A63D-C39E85128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D08DE2-064C-0579-BA7F-148A22FFC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5ED16F-B61B-4B50-3108-E8F2C9CA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55D91C-84F9-90F9-7729-4FD3CB0A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42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AE747-1237-A64F-B2E3-2E8B4A12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F4A773-9D23-4347-796D-7089BA5D2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88E18B-88FA-D5B5-A05C-AC6C4E941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80F042-D89F-148E-0FB8-000AE7EF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9C55C7-7724-52C4-41C2-4AB98D8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6A89E2-DF0F-DC50-2C3A-5735E8AC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8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4BCC2-7F3B-8376-6655-9009102E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338915-9D7B-F80F-1552-CE27530D9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F25012-90DE-736E-1A4F-66DDDAB4F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3C56CCF-42D3-476D-B8EF-70004DCEE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24B056-B47A-EF23-DD2A-9C09A9D70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0C2E3F-380F-C627-011E-7981FD84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211F45-66AA-7821-50BF-0FDDEE4C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CCE6E1-BFB6-AF89-FCBB-CFAF34CD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02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45E6A-F5A1-C046-CDFA-B6B31F5B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CD17A74-0234-2E9B-FD24-F809C8D5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57E0FD-206B-1C2D-591D-10887881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F93735-7256-8189-F7AD-09A759EF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68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AAF1CC-3D41-AF4B-5A4B-A8D37963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3F6EA4-BBB1-6789-273C-ADE405E7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7A6E9A-CA5D-E508-6221-B6E8F0E0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45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04875-3BC4-F946-5D2F-1FDBBE20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91292E-6815-21E4-79AC-FA70FD73F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A8C46A-ABE7-95E3-EF74-86B3E52BC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A198A0-6D67-D975-A383-88D55515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BD0A1F-A887-6881-FCF8-FCEDB42B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9BA233-D8E1-5913-8151-949C89F6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15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2F8FC-3709-FB37-F23C-C52AF767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B6DCAD-64DF-7404-A95C-7FA93D838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09336E-0E1D-B485-B643-BD1CC650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874724-7F45-4F13-FCA9-81957AF9A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3ACCEE-B926-989B-7A63-35A8FFFA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6DE68E-D5C9-817F-6DBE-FCB42F68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53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D4EFA5-C492-B74D-9303-CA38C2FC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3F75C6-38BF-2AE5-183B-EF4D1D90D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6B8D03-B68B-51C3-9854-104298C8F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76B7-00DE-409C-B22A-8B6CD75D14B7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1BFD91-99B7-76D2-D339-792918972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9765BF-1A0B-C706-EE8A-EAC507287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A5E9A-7ED4-4AAC-9B34-31EDF022C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50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 descr="Une image contenant personne, habits, plein air, femme&#10;&#10;Description générée automatiquement">
            <a:extLst>
              <a:ext uri="{FF2B5EF4-FFF2-40B4-BE49-F238E27FC236}">
                <a16:creationId xmlns:a16="http://schemas.microsoft.com/office/drawing/2014/main" id="{767726CB-D214-5E97-9B5E-A63979CF4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b="70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habits, fleur, personnes&#10;&#10;Description générée automatiquement">
            <a:extLst>
              <a:ext uri="{FF2B5EF4-FFF2-40B4-BE49-F238E27FC236}">
                <a16:creationId xmlns:a16="http://schemas.microsoft.com/office/drawing/2014/main" id="{10339B01-BBDA-CA62-155F-8C73F401E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 b="141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4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Chapeau de soleil, Accessoire de mode&#10;&#10;Description générée automatiquement">
            <a:extLst>
              <a:ext uri="{FF2B5EF4-FFF2-40B4-BE49-F238E27FC236}">
                <a16:creationId xmlns:a16="http://schemas.microsoft.com/office/drawing/2014/main" id="{1AC3A14B-9CC9-421C-8629-4EED54CCA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6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mur, Visage humain&#10;&#10;Description générée automatiquement">
            <a:extLst>
              <a:ext uri="{FF2B5EF4-FFF2-40B4-BE49-F238E27FC236}">
                <a16:creationId xmlns:a16="http://schemas.microsoft.com/office/drawing/2014/main" id="{4EB295E2-3F2E-51DB-02AF-0E9302A2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4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habits, nourriture, femme&#10;&#10;Description générée automatiquement">
            <a:extLst>
              <a:ext uri="{FF2B5EF4-FFF2-40B4-BE49-F238E27FC236}">
                <a16:creationId xmlns:a16="http://schemas.microsoft.com/office/drawing/2014/main" id="{0791A7A9-09BF-062C-892C-9AFEED920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0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mur, personnes&#10;&#10;Description générée automatiquement">
            <a:extLst>
              <a:ext uri="{FF2B5EF4-FFF2-40B4-BE49-F238E27FC236}">
                <a16:creationId xmlns:a16="http://schemas.microsoft.com/office/drawing/2014/main" id="{EAF4204A-08F5-2A69-37D1-7DBA5C996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4" b="72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4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chaussures, Théâtre&#10;&#10;Description générée automatiquement">
            <a:extLst>
              <a:ext uri="{FF2B5EF4-FFF2-40B4-BE49-F238E27FC236}">
                <a16:creationId xmlns:a16="http://schemas.microsoft.com/office/drawing/2014/main" id="{E134C058-93BC-1066-0563-927B92CD5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C43FAD10-C502-00CE-3C8A-2939A8B6D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9" b="85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2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chaussures, personnes&#10;&#10;Description générée automatiquement">
            <a:extLst>
              <a:ext uri="{FF2B5EF4-FFF2-40B4-BE49-F238E27FC236}">
                <a16:creationId xmlns:a16="http://schemas.microsoft.com/office/drawing/2014/main" id="{40627BC2-6544-0CB6-2087-5574F8B73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b="10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onneau, mur, Poubelle, meubles&#10;&#10;Description générée automatiquement">
            <a:extLst>
              <a:ext uri="{FF2B5EF4-FFF2-40B4-BE49-F238E27FC236}">
                <a16:creationId xmlns:a16="http://schemas.microsoft.com/office/drawing/2014/main" id="{CD74D485-E0A5-B44A-49E1-734ED2F93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texte, Dessin animé, dessin humoristique, fiction&#10;&#10;Description générée automatiquement">
            <a:extLst>
              <a:ext uri="{FF2B5EF4-FFF2-40B4-BE49-F238E27FC236}">
                <a16:creationId xmlns:a16="http://schemas.microsoft.com/office/drawing/2014/main" id="{0C0C5A46-3A18-9895-60B6-022B8656D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2" y="0"/>
            <a:ext cx="1064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ein air, habits, personne, homme&#10;&#10;Description générée automatiquement">
            <a:extLst>
              <a:ext uri="{FF2B5EF4-FFF2-40B4-BE49-F238E27FC236}">
                <a16:creationId xmlns:a16="http://schemas.microsoft.com/office/drawing/2014/main" id="{9242E093-DDFE-964F-A028-BAF5CBA5D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homme, personnes&#10;&#10;Description générée automatiquement">
            <a:extLst>
              <a:ext uri="{FF2B5EF4-FFF2-40B4-BE49-F238E27FC236}">
                <a16:creationId xmlns:a16="http://schemas.microsoft.com/office/drawing/2014/main" id="{AA338F68-96AC-EAEE-B608-F3B8B4FA6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110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table, meubles&#10;&#10;Description générée automatiquement">
            <a:extLst>
              <a:ext uri="{FF2B5EF4-FFF2-40B4-BE49-F238E27FC236}">
                <a16:creationId xmlns:a16="http://schemas.microsoft.com/office/drawing/2014/main" id="{73E1306B-138E-EE60-673C-6680F349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03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habits, homme, intérieur&#10;&#10;Description générée automatiquement">
            <a:extLst>
              <a:ext uri="{FF2B5EF4-FFF2-40B4-BE49-F238E27FC236}">
                <a16:creationId xmlns:a16="http://schemas.microsoft.com/office/drawing/2014/main" id="{8752388D-BFF6-ECDD-5D90-39052E0C1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habits, table, Apprentissage&#10;&#10;Description générée automatiquement">
            <a:extLst>
              <a:ext uri="{FF2B5EF4-FFF2-40B4-BE49-F238E27FC236}">
                <a16:creationId xmlns:a16="http://schemas.microsoft.com/office/drawing/2014/main" id="{45883804-494C-A9AF-2C46-217C4BD02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5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nourriture, personne, table, Restauration rapide&#10;&#10;Description générée automatiquement">
            <a:extLst>
              <a:ext uri="{FF2B5EF4-FFF2-40B4-BE49-F238E27FC236}">
                <a16:creationId xmlns:a16="http://schemas.microsoft.com/office/drawing/2014/main" id="{7271E75F-20F3-872A-2506-AF2126F7F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 b="334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13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habits, Snack, Restauration rapide&#10;&#10;Description générée automatiquement">
            <a:extLst>
              <a:ext uri="{FF2B5EF4-FFF2-40B4-BE49-F238E27FC236}">
                <a16:creationId xmlns:a16="http://schemas.microsoft.com/office/drawing/2014/main" id="{14559544-56BA-6BB0-9413-5AA45C55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 b="73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97163B6C-07A9-4C1A-B471-0E3C8DA69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88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Grand écran</PresentationFormat>
  <Paragraphs>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Mélina Farre</dc:creator>
  <cp:lastModifiedBy>Mélina Farre</cp:lastModifiedBy>
  <cp:revision>1</cp:revision>
  <dcterms:created xsi:type="dcterms:W3CDTF">2023-07-10T13:52:32Z</dcterms:created>
  <dcterms:modified xsi:type="dcterms:W3CDTF">2023-07-10T14:07:24Z</dcterms:modified>
</cp:coreProperties>
</file>