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7F662-AC17-9AC0-D22E-B7169685C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0D5CDC-CE08-E128-EEA3-799310454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F444FB-166C-D325-ECCB-BE39916A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BF7038-9C35-7884-840C-FDD087C8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B7224-A3A1-AED2-1C4F-07238AA8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30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F28F1-AE98-BF59-6BF4-5513DFFA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6B46CA-F200-0548-DD7E-8E9E1C70E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E5F6F0-4493-A71B-8FD7-6F3C9281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DA919-59F8-EDFE-5F4A-9BFA4587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E94BCE-447E-8081-E26F-3681C87D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52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E1C71E6-4626-4773-0350-A317170CD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A1AED8-97BB-8177-3B59-02D710155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98873E-0A68-18BD-5208-F7EE5A24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80890-2DA2-C281-3ECB-81790E5F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725845-FF82-3AE8-CE59-4CA81E96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93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93CC4-897F-AA04-73CA-9C95792D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FD785D-8141-0637-A560-FC2ECA074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F7E2D-4E71-2733-7750-03879DC0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94DD4F-B720-F2CC-4879-FE62A0ED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B4B8EE-CCAE-07E0-C57A-A37E7D14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27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ED630-BF0F-BC09-E1A0-52D79FE4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DFE4C0-8F14-AEAF-8153-7F6D122A3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1C7B66-2D6D-C3E3-0D78-3792D5C7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D35DE5-8A40-7123-C056-D6D82D39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FA5EFC-A983-CB52-80F5-E23AD9DA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5998D-DF1A-84BE-0A0B-8811AA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C7B87-C680-03AF-65CB-B6EC5D7E4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E5DDAE-A918-9149-1FD5-F86790B06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E2A8BD-B1C3-3C27-2A08-7C425D39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F99BF8-95AF-6590-6794-2C2E7C2B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652EC8-9814-EEEF-6F03-FE6D0285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937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1932B-8381-5A2D-F7BD-DAB8C71C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4E08B-3248-0BA3-9F1B-B03C84AA4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DD7AC-A6C8-AE71-B09A-24BAEA5DF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9A6680-DDD7-694C-F542-C5ACD4546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00497B7-0C32-CD46-3874-70FC5DE9F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36FCBA-8F3D-C787-D3E4-3E9924DA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2D0EEE-F958-8209-9880-AB870643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245131-6E18-3ECF-78C1-D5141B8D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18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175AB2-17D8-06DA-C6A4-E63D7E59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F7BDFE-853F-0109-E26C-4CD356FA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4E3916-13C7-433F-769E-CAC94AA1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8B6FA3-E781-DB3C-CB2B-8C11194F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10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2C5CAC-C48D-724D-0692-A23FCC65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59DC6B-4275-D450-C428-3DC6271F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CE1697-A765-3D19-110A-A6A701DA6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53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525FB-ABC1-6530-3697-1AB288B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335982-729A-B8CB-C4C8-DAEBFCB42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AFA4EA-3113-A9F2-0E3A-29EC0E380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52E1DB-AAAD-2380-6983-4D0F806B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7610C5-B9DD-EA1E-B871-6D6E10DD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46F29B-A4A9-0976-902A-09EE5A05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40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6C4C2-6652-235B-2637-F51CC3C9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52245D-4B1D-B461-0CDC-3ECC6E2E8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2EC62A-B7CD-496E-CC80-F16B8C037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AC57DF-8536-D7B9-11E2-20679609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896CDE-C31B-EFDA-FCDD-4784B1A3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826D38-3B68-45CB-84EC-95466771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26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BE9973A-1BBF-3C3E-2AD5-DB74F2CA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AEEC5-F7FE-1971-7C6D-7A7EC9506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CF5E2D-93BE-1B7F-7072-97538C590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43E4B-2249-46D3-8347-F5AD6A460BBA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EB1F3-153D-9AC1-AE31-8C75E9C19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E65742-097C-1284-7423-441DCEB29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D3F22-FBE4-42C2-BCD9-34E2AC6452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54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habits, personne, personnes, homme&#10;&#10;Description générée automatiquement">
            <a:extLst>
              <a:ext uri="{FF2B5EF4-FFF2-40B4-BE49-F238E27FC236}">
                <a16:creationId xmlns:a16="http://schemas.microsoft.com/office/drawing/2014/main" id="{C9901899-7944-6A81-EE0C-17E801109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 b="200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habits, chaussures, personne, homme&#10;&#10;Description générée automatiquement">
            <a:extLst>
              <a:ext uri="{FF2B5EF4-FFF2-40B4-BE49-F238E27FC236}">
                <a16:creationId xmlns:a16="http://schemas.microsoft.com/office/drawing/2014/main" id="{2575FF4E-725B-48D7-31F8-F2BD26F97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 b="15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habits, Visage humain, journal&#10;&#10;Description générée automatiquement">
            <a:extLst>
              <a:ext uri="{FF2B5EF4-FFF2-40B4-BE49-F238E27FC236}">
                <a16:creationId xmlns:a16="http://schemas.microsoft.com/office/drawing/2014/main" id="{46C53305-2192-FEB5-9C3B-6F2DF6805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95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5D8825-6D61-AA6C-74EC-EEFAF331C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6" b="106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6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abits, personne, chaise, meubles&#10;&#10;Description générée automatiquement">
            <a:extLst>
              <a:ext uri="{FF2B5EF4-FFF2-40B4-BE49-F238E27FC236}">
                <a16:creationId xmlns:a16="http://schemas.microsoft.com/office/drawing/2014/main" id="{D863ECF5-319D-AB68-8147-13CB0C819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15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Grand écran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Farre</dc:creator>
  <cp:lastModifiedBy>Mélina Farre</cp:lastModifiedBy>
  <cp:revision>1</cp:revision>
  <dcterms:created xsi:type="dcterms:W3CDTF">2023-10-23T08:28:43Z</dcterms:created>
  <dcterms:modified xsi:type="dcterms:W3CDTF">2023-10-23T08:31:54Z</dcterms:modified>
</cp:coreProperties>
</file>