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9" r:id="rId3"/>
    <p:sldId id="268" r:id="rId4"/>
    <p:sldId id="267" r:id="rId5"/>
    <p:sldId id="266" r:id="rId6"/>
    <p:sldId id="265" r:id="rId7"/>
    <p:sldId id="263" r:id="rId8"/>
    <p:sldId id="271" r:id="rId9"/>
    <p:sldId id="262" r:id="rId10"/>
    <p:sldId id="257" r:id="rId11"/>
    <p:sldId id="261" r:id="rId12"/>
    <p:sldId id="260" r:id="rId13"/>
    <p:sldId id="272" r:id="rId14"/>
    <p:sldId id="273" r:id="rId15"/>
    <p:sldId id="258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F885B-C2F5-1FA4-DC45-6AA875D2D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EE1941-F8B8-298E-10AE-929209C36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363F49-B729-B2CE-5064-1F70692B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852B1A-4F0A-CC20-5879-7EF1463C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F3D23-B044-A9F0-300E-9798EBAC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95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58698-CD81-1227-FF0D-EBAFABF1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D32A190-5AB7-5743-9018-D486B9885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99EEDF-8D35-C1F7-42D8-EF247B83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ACA181-999E-2EA9-013D-59918DE6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C0DBAD-88AF-308E-2699-D1F3E393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09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63E6FE1-E64C-EB52-AC35-B55DC453B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1D1788F-C311-9955-41A3-B4781EC1F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3E32DF-ED80-8528-F7BA-19988AA3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82B97F-AE3A-EF01-074A-581AA3F0A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9EE57B-C138-B50B-6660-03EE0267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80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2D0E9-BE07-33C9-812A-6997077B9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5AF0FA-2255-2329-8D51-33A86549D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787327-5F2A-A980-886E-C6CCC85C7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523F19-5F17-30C1-654F-CF5173F3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411322-686F-DE91-C4D0-00C51263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60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203C6-D636-F655-7C46-CD68F737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3015D6-0BE6-C939-25A3-16AC1D975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745865-98E5-3BC5-B9EA-85412986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EF612-298B-9A52-913C-3F98DA127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0A3C2D-3F4A-0F6D-76D4-B9BF7213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17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1DADE-F175-7AF1-B5C0-D84AABE8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1B993B-789C-F1BE-4E21-20BAED835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30EF3E-BC7D-B7C1-AF0C-1AC009C0E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C83DD8-70BA-0EA0-B780-57622CDB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4585CC-09ED-7529-A36D-B91575664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33BF96-D3EA-EBF3-B6F2-E266EF1D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68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E2662-D0F9-29E0-B169-DA17BA5C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08E1AD-6B53-91EA-83F5-356E57C42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B3C124-F65F-2040-C2E6-5ACCBF258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919239-83BC-ECDA-F220-E0BAD3FEE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D9835F-DD3F-BEC9-6DCE-798122EDF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05969C8-CA5B-113F-1E9F-0CF2BB3D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45E8C28-2BCC-2600-7602-4C10CBD0E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78D02FA-A0B8-B4A4-F542-80557215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2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343409-0D3A-5094-8B1F-C4541627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800AED-05CF-32E0-B652-547DAE43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0A7E2B-AF03-2A3C-7E91-1601ACF2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E810C1-5B70-B681-566B-3F46CA53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43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62F2AC-7679-47B0-048A-08E62C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F83B7C-A473-59CC-AFAE-EC0F8FF2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4F26B8-9C70-9D85-1FE6-07B0DD69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64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5B532-8BBA-2622-9E18-A15A2264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49E39E-588E-B53F-34F9-6C016768F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D33070-87AE-7A5C-4BAC-E97D302DB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F532D5-727F-67E0-02F9-88D3EB79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4C7E42-174A-B917-8D35-B85D9FF7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C87B94-3002-6A97-521E-14BF1D84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86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AEBD0-84CE-B46C-4C4A-B52FFE71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976FEF4-CABB-CD35-768C-2C3E477EF1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1A405B-5E00-6C9F-2528-D65E17833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A4FA4C-2BAB-6E94-C687-DD9D6DA8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D6677-38A5-50E8-ADF3-093F37D8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8EE341-C731-1CC3-A50B-0693D4ED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41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BDCCF3-3B52-B242-38E1-05D54A6E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8B92A2-987A-FDE4-2FFF-E99478F44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E151B9-AD48-8FE5-3C0C-235662EC5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DD571-54E9-4F84-B488-12D8243DE882}" type="datetimeFigureOut">
              <a:rPr lang="fr-FR" smtClean="0"/>
              <a:t>02/07/2024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8C486F-D760-5ADB-79FD-2A37D99B1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051265-82C8-C0C2-394E-B8A00A185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B30183-4CCF-4341-9CF2-6EE2B8C0C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12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plein air, ciel, arbre, meubles&#10;&#10;Description générée automatiquement">
            <a:extLst>
              <a:ext uri="{FF2B5EF4-FFF2-40B4-BE49-F238E27FC236}">
                <a16:creationId xmlns:a16="http://schemas.microsoft.com/office/drawing/2014/main" id="{6F83BAF9-12D2-1DFB-EDC9-C0840A639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186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0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plein air, ciel, ombre, arbre&#10;&#10;Description générée automatiquement">
            <a:extLst>
              <a:ext uri="{FF2B5EF4-FFF2-40B4-BE49-F238E27FC236}">
                <a16:creationId xmlns:a16="http://schemas.microsoft.com/office/drawing/2014/main" id="{4E05BFDF-CB04-F5D7-A2EC-6FCA82568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 b="5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6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plein air, ciel, arbre, personne&#10;&#10;Description générée automatiquement">
            <a:extLst>
              <a:ext uri="{FF2B5EF4-FFF2-40B4-BE49-F238E27FC236}">
                <a16:creationId xmlns:a16="http://schemas.microsoft.com/office/drawing/2014/main" id="{452A7F3A-9415-65C1-457C-C983670B2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 b="167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6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ciel, habits, personne, plein air&#10;&#10;Description générée automatiquement">
            <a:extLst>
              <a:ext uri="{FF2B5EF4-FFF2-40B4-BE49-F238E27FC236}">
                <a16:creationId xmlns:a16="http://schemas.microsoft.com/office/drawing/2014/main" id="{A4B7EB7F-B2AF-5DD7-348B-2252D7AB1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6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âtiment, réfrigérateur, magasin, éléments&#10;&#10;Description générée automatiquement">
            <a:extLst>
              <a:ext uri="{FF2B5EF4-FFF2-40B4-BE49-F238E27FC236}">
                <a16:creationId xmlns:a16="http://schemas.microsoft.com/office/drawing/2014/main" id="{4B07C67F-2B2E-D2A4-FC8E-F8813577F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1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miroir, mur, art&#10;&#10;Description générée automatiquement">
            <a:extLst>
              <a:ext uri="{FF2B5EF4-FFF2-40B4-BE49-F238E27FC236}">
                <a16:creationId xmlns:a16="http://schemas.microsoft.com/office/drawing/2014/main" id="{1F8612E5-E4D7-8DEC-84D3-1D938C94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6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panorama, ciel, nuage, plein air&#10;&#10;Description générée automatiquement">
            <a:extLst>
              <a:ext uri="{FF2B5EF4-FFF2-40B4-BE49-F238E27FC236}">
                <a16:creationId xmlns:a16="http://schemas.microsoft.com/office/drawing/2014/main" id="{C8048BCA-DC02-79E3-5A5E-F338D5BF0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3" r="141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 8" descr="Une image contenant habits, personne, ciel, homme&#10;&#10;Description générée automatiquement">
            <a:extLst>
              <a:ext uri="{FF2B5EF4-FFF2-40B4-BE49-F238E27FC236}">
                <a16:creationId xmlns:a16="http://schemas.microsoft.com/office/drawing/2014/main" id="{72846067-9BA7-B237-2C0B-7DE916D6E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5" b="212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0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 10" descr="Une image contenant habits, chaussures, personnes, personne&#10;&#10;Description générée automatiquement">
            <a:extLst>
              <a:ext uri="{FF2B5EF4-FFF2-40B4-BE49-F238E27FC236}">
                <a16:creationId xmlns:a16="http://schemas.microsoft.com/office/drawing/2014/main" id="{067F851A-C6D9-D614-01A3-5290DCC44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169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38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age 12" descr="Une image contenant collection, intérieur, texte, pièce&#10;&#10;Description générée automatiquement">
            <a:extLst>
              <a:ext uri="{FF2B5EF4-FFF2-40B4-BE49-F238E27FC236}">
                <a16:creationId xmlns:a16="http://schemas.microsoft.com/office/drawing/2014/main" id="{F7E13AE3-741A-C260-A4E0-9211962BC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5" b="29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9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7B745A66-F7D0-A43C-76E8-1E1AE9F62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4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habits, ciel, personne, femme&#10;&#10;Description générée automatiquement">
            <a:extLst>
              <a:ext uri="{FF2B5EF4-FFF2-40B4-BE49-F238E27FC236}">
                <a16:creationId xmlns:a16="http://schemas.microsoft.com/office/drawing/2014/main" id="{192A6D97-4D8F-783C-FE49-AC585945B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4" b="38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4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plein air, herbe, ciel, arbre&#10;&#10;Description générée automatiquement">
            <a:extLst>
              <a:ext uri="{FF2B5EF4-FFF2-40B4-BE49-F238E27FC236}">
                <a16:creationId xmlns:a16="http://schemas.microsoft.com/office/drawing/2014/main" id="{527639C5-B086-B79F-8068-9E847F0EE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7" b="113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Visage humain, personne, habits, arbre&#10;&#10;Description générée automatiquement">
            <a:extLst>
              <a:ext uri="{FF2B5EF4-FFF2-40B4-BE49-F238E27FC236}">
                <a16:creationId xmlns:a16="http://schemas.microsoft.com/office/drawing/2014/main" id="{59DBB594-8066-917D-059D-54FFDCEC3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8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habits, personne, ciel, femme&#10;&#10;Description générée automatiquement">
            <a:extLst>
              <a:ext uri="{FF2B5EF4-FFF2-40B4-BE49-F238E27FC236}">
                <a16:creationId xmlns:a16="http://schemas.microsoft.com/office/drawing/2014/main" id="{65B2BC37-E033-7C64-5CBC-FF41CA899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7" b="114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966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Grand écran</PresentationFormat>
  <Paragraphs>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Mélina Farre</dc:creator>
  <cp:lastModifiedBy>Mélina Farre</cp:lastModifiedBy>
  <cp:revision>1</cp:revision>
  <dcterms:created xsi:type="dcterms:W3CDTF">2024-07-02T09:46:54Z</dcterms:created>
  <dcterms:modified xsi:type="dcterms:W3CDTF">2024-07-02T10:01:15Z</dcterms:modified>
</cp:coreProperties>
</file>